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KBG699 -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KBG699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-6.36969399999999997, 32.34583299999999895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32.34207607, -6.36866034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