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KBG708 -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-6.34777799999999992, 32.32654200000000344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32.33407876, -6.35881712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