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KBG710 -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KBG710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-6.40436099999999975, 32.30941700000000338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32.30838456, -6.40365472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