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72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97199999999995, 32.358027999999997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