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KBG724 -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-6.35775000000000023, 32.35794400000000337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