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KEN023 -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KEN023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34.28486611, -6.60890066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34.27583333, -6.61138889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