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KEN1090 - AVANZIT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AVANZIT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KEN1090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AVANZIT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RABAT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KENITRA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34.23286800, -6.61573200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34.23424651, -6.61654371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