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KEN151 -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KEN151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34.22355450, -6.53557198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34.22956650, -6.53120207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