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KEN157 -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KEN157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34.23029592, -6.58079417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34.23614002, -6.57165421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