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LAA002 -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-13.20539989999999975, 27.16229999999999833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