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LAA010 -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LAA010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-13.18730000000000047, 27.14870000000000161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27.15264578, -13.19149323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