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LAA022 -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-13.17837160000000019, 27.12260789999999844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