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4" name="Rectangle 3"/>
          <p:cNvSpPr/>
          <p:nvPr/>
        </p:nvSpPr>
        <p:spPr>
          <a:xfrm>
            <a:off x="792000" y="792000"/>
            <a:ext cx="7632000" cy="5328000"/>
          </a:xfrm>
          <a:prstGeom prst="rect">
            <a:avLst/>
          </a:prstGeom>
          <a:noFill/>
          <a:ln w="38100">
            <a:solidFill>
              <a:srgbClr val="0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3200" b="1">
                <a:solidFill>
                  <a:srgbClr val="000000"/>
                </a:solidFill>
                <a:latin typeface="Arial Narrow"/>
              </a:defRPr>
            </a:pPr>
            <a:r>
              <a:t>Données pour code site: LAA023 - VERNE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>
                <a:solidFill>
                  <a:srgbClr val="404040"/>
                </a:solidFill>
                <a:latin typeface="Arial Narrow"/>
              </a:defRPr>
            </a:pPr>
            <a:r>
              <a:t>Lignes: 1 | ST FO: VERNE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AAA.jpe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00" y="180000"/>
            <a:ext cx="8820000" cy="2520000"/>
          </a:xfrm>
          <a:prstGeom prst="rect">
            <a:avLst/>
          </a:prstGeom>
        </p:spPr>
      </p:pic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360000" y="2700000"/>
          <a:ext cx="8747999" cy="5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8000"/>
                <a:gridCol w="864000"/>
                <a:gridCol w="1332000"/>
                <a:gridCol w="936000"/>
                <a:gridCol w="1007999"/>
                <a:gridCol w="2232000"/>
                <a:gridCol w="1728000"/>
              </a:tblGrid>
              <a:tr h="36000"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code site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ST 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contact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DR IAM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ville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Départ ERPT - Y Départ ERPT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 b="1">
                          <a:solidFill>
                            <a:srgbClr val="FFFFFF"/>
                          </a:solidFill>
                          <a:latin typeface="Arial Narrow"/>
                        </a:defRPr>
                      </a:pPr>
                      <a:r>
                        <a:t>X Arrivée ERPT Proposition1 - Y Arrivée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</a:tr>
              <a:tr h="18000"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LAA023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VERNE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0660127763 AZEDDINE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Agadir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Laâyoune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-13.18873690000000032, 27.13451909999999856</a:t>
                      </a:r>
                    </a:p>
                  </a:txBody>
                  <a:tcPr/>
                </a:tc>
                <a:tc>
                  <a:txBody>
                    <a:bodyPr tIns="18288" bIns="18288" lIns="45720" rIns="45720"/>
                    <a:lstStyle/>
                    <a:p>
                      <a:pPr>
                        <a:defRPr sz="700">
                          <a:latin typeface="Arial Narrow"/>
                        </a:defRPr>
                      </a:pPr>
                      <a:r>
                        <a:t>27.13873631, -13.19135810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