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LAA047 -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-13.18643699999999974, 27.12888200000000083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