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LAA931 -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-13.1967333, 27.14158330000000063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27.13920547, -13.19974476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