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LAA934 -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-13.18493899999999996, 27.14612909999999957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