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LAA936 -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-13.1825360000000007, 27.12980130000000045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