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LAA937 -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-13.17022219999999955, 27.13263889999999989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