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LAA944 -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-13.15449549999999945, 27.12651879999999949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