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LAA946 -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-13.17344399999999993, 27.13883300000000176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