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MOH635 -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33.7081389,-7.3609167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33.705190,-7.357872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