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MOH669 -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33.6893889,-7.3709722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33.6909874,-7.3704778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