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MOH685 -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33.69817,-7.400306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33.6986762,-7.3994109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