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694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278,-7.41391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19,-7.4113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