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MOH704 - VERNE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VERNE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MOH704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33.697836,-7.351515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33.698122,-7.358454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