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MOH708 -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33.689684,-7.387657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33.6899172,-7.3879014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