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709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3,-7.387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49,-7.38563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