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MOH710 -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33.7025,-7.363889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33.7006971,-7.3624697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