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MOH711 -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MOH711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33.700556,-7.357389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33.701973,-7.360872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