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MOH715 -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33.696611,-7.377861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33.694875,-7.375636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