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NAD1004 -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35.17980270, -2.95603224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35.17789910, -2.94958283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