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NAD1005 -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NAD1005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35.15527800, -2.91191700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35.15552024, -2.92839241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