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NAD1018 - Circet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Circet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NAD1018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35.16688900, -2.92230600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35.16322516, -2.92225025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