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792000" y="792000"/>
            <a:ext cx="7632000" cy="5328000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 b="1">
                <a:solidFill>
                  <a:srgbClr val="000000"/>
                </a:solidFill>
                <a:latin typeface="Arial Narrow"/>
              </a:defRPr>
            </a:pPr>
            <a:r>
              <a:t>Données pour code site: NAD1023 - Circet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solidFill>
                  <a:srgbClr val="404040"/>
                </a:solidFill>
                <a:latin typeface="Arial Narrow"/>
              </a:defRPr>
            </a:pPr>
            <a:r>
              <a:t>Lignes: 1 | ST FO: Circet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882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747999" cy="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NAD1023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Circet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Nador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35.16034327, -2.93537840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35.16118132, -2.93227761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