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NAD966 -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35.16119400, -2.91111100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35.16302816, -2.92229732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