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967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426200, -2.92085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34050, -2.9284636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