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NAD969 -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35.14865065, -2.93762471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35.15392497, -2.94269687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