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NAD976 -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35.15340000, -2.93539000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35.16124684, -2.93234003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