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NAD978 -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35.16640952, -2.95101604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