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OUJ062 -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OUJ062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34.65837716, -1.92147132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34.65805114, -1.91775437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