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OUJ073 -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34.65678600, -1.93398500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34.66443373, -1.93416533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