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OUJ089 -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OUJ089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34.67948832, -1.86984908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34.68569409, -1.87450153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