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OUJ101 -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34.67934164, -1.85442340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34.68402719, -1.87922278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