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OUJ825 -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OUJ825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34.71111111, -1.88861111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34.70128600, -1.89685300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