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OUJ848 -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OUJ848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34.65599355, -1.87290477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34.66530637, -1.89022996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