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OUJ879 -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34.67553200, -1.88126375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34.67379015, -1.88607476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