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OUJ880 -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OUJ880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34.67569358, -1.87562809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34.67374494, -1.88598671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