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OUJ893 -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34.66209238, -1.88822613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34.66525682, -1.89016524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