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OUJ912 -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34.65781872, -1.91638719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