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OUJ922 -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34.67984680, -1.87751767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34.68402646, -1.87922062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